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4F537-9DC4-4BCD-8847-1D7F1A686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BFF2B1-876F-4B03-8E89-C9C1C070B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12114-B6D9-4AF7-855B-F9D032F24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02069-2FF4-492C-89AC-0F72D1FF2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D572-31C1-4B48-B78E-9B01A88C8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2009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D0AE-F71B-4725-988F-C32FAB800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2EA6A-1414-4035-A75D-98635BC700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EDAFE-B272-4966-A228-AD8BED39D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A8331-80C0-43C9-B8C8-E29A16A1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6D8A1-A6F8-44E4-A939-F08FD02E6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910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097D50-0AC1-465F-A7A8-32ADAF64BA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201F1D-7B01-41D5-82A3-28D82AC29A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0772F-2D85-4CE1-A1D8-3E604076E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97D57-DF60-4DE4-89E8-97328FE36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9C55D-4911-40E8-B897-D07372AE6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301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2CDB-B154-47C3-8DB9-B3033B788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618E-CDE9-48AC-A631-46EEE2829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D882E-14A6-4400-A77C-40EA70820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51F10-9610-4421-B805-E710350F7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2EAE0-4A60-4473-A884-E659DA65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6297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F5354-463F-40C5-9070-CFCA4DA76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CB71B-40F5-4864-979E-6BF3B09BA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A4B17-9582-42D1-ABD6-5B42B50B5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69018-E704-4A12-A7BF-94BFABFBD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ED1E9-CC45-490A-BCA6-6E5154512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3003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5FB93-26F3-4CF5-885C-66B3BCBB0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922FD-ED4D-476A-ADC5-0F80BB1F88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CB8FCE-3D46-42F9-9211-18D851494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C550E-198C-4258-A5B8-44F7C482E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3E7BE6-561F-4DF1-815C-A87E775A2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E9856-1AC3-4D86-9D41-9AC6EDA41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8382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12350-30D7-4330-827C-B542E5446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30C043-EE51-4966-992A-3A40ECE50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4FC19E-EE2B-4765-9A2F-413390E9A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5D0471-00FB-4A46-A763-5757691204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466EA5-E130-4474-B996-1CE3F73DCB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2E4974-E8C2-4A89-A510-BF05DB7E8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7DB0EC-585F-42F1-A089-C5B503215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C4C143-7818-4320-9D58-14542BC3D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6305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485AF-CA20-48D1-9866-9916D53F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04624-DF34-4E5A-92A3-1D358968D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BA18E-7C79-4ABA-8C85-2F7D31D98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F2D01A-D388-4A87-BB28-5469E2BE7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0102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105EC4-6910-4D33-A2A8-6D68220A0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CB80BE-03BF-4EFD-BEA3-265C35B52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5340F-B4E0-4E32-B9C5-99B20CABA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674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DA9D6-0026-4D2A-823F-3A7A97BF7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7B9F4-0BD5-4EB3-AD60-C7D21B20F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3C479D-7E9F-4A87-8A88-598C2C2623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70D1B6-617F-42EB-A590-45B5098D1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5F8B9-C3CB-4881-9ED9-85B622D2D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00736-D136-4A63-9F53-B425F08CA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63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52EA8-FF2E-4C2A-9988-BE101BB41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7AD8F4-3C3C-4F2B-BE73-F105A6959D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FA4A19-DCB3-4192-A89C-DF0F91DB20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7B2D1-8737-4603-8B5B-5AD17A42D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F131CB-15E6-4098-BD51-B60ABBDC3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0331D-1090-47A7-A706-D87CB058C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6766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36370E-7ECC-45E8-B045-5C04AF832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F1E5A-7F19-40BD-9510-78C64AE76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99D0E-35A5-4FE8-8270-6D8124BA19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187AC-C93F-4CD7-8729-DF375B5DA392}" type="datetimeFigureOut">
              <a:rPr lang="en-IN" smtClean="0"/>
              <a:t>27-12-2022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0EB6E-30E4-4BE5-B2C1-DEA7A66762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EACDB-B53E-4E2B-8230-CF8448B24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B88218-66FC-4D75-A63F-370BD1496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3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36D841-E6B0-4D8B-813B-7F33A6C27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30" t="31489" r="25147" b="34893"/>
          <a:stretch/>
        </p:blipFill>
        <p:spPr>
          <a:xfrm>
            <a:off x="201039" y="155642"/>
            <a:ext cx="6168566" cy="241246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2664CB9-3EC4-43F0-9643-4785111C7A6E}"/>
              </a:ext>
            </a:extLst>
          </p:cNvPr>
          <p:cNvSpPr/>
          <p:nvPr/>
        </p:nvSpPr>
        <p:spPr>
          <a:xfrm>
            <a:off x="1916348" y="2169268"/>
            <a:ext cx="1682885" cy="1750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AAE0A4-59E6-4BD3-B6F0-4A23CDE687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10" t="22553" r="26921" b="30780"/>
          <a:stretch/>
        </p:blipFill>
        <p:spPr>
          <a:xfrm>
            <a:off x="6536986" y="155641"/>
            <a:ext cx="5330759" cy="380438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AA44CB2-B2F1-440F-B2AF-2F7B093A3DAE}"/>
              </a:ext>
            </a:extLst>
          </p:cNvPr>
          <p:cNvSpPr/>
          <p:nvPr/>
        </p:nvSpPr>
        <p:spPr>
          <a:xfrm>
            <a:off x="6601838" y="444231"/>
            <a:ext cx="1608308" cy="2269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E7BC22-B653-4BE2-AD17-293E90701BED}"/>
              </a:ext>
            </a:extLst>
          </p:cNvPr>
          <p:cNvSpPr/>
          <p:nvPr/>
        </p:nvSpPr>
        <p:spPr>
          <a:xfrm>
            <a:off x="6738026" y="3406302"/>
            <a:ext cx="898188" cy="2269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C61E79-C0E7-41FB-A249-F4F50D1AC5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494" t="22694" r="25502" b="47023"/>
          <a:stretch/>
        </p:blipFill>
        <p:spPr>
          <a:xfrm>
            <a:off x="114719" y="3960022"/>
            <a:ext cx="6254886" cy="207685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9FB3605-CA29-45DF-901B-8540F836C897}"/>
              </a:ext>
            </a:extLst>
          </p:cNvPr>
          <p:cNvSpPr/>
          <p:nvPr/>
        </p:nvSpPr>
        <p:spPr>
          <a:xfrm>
            <a:off x="3877702" y="5590160"/>
            <a:ext cx="1682885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A50E85E-0C76-4E08-96A3-66DAD2B08A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22" t="27234" r="27630" b="21961"/>
          <a:stretch/>
        </p:blipFill>
        <p:spPr>
          <a:xfrm>
            <a:off x="6536986" y="4075023"/>
            <a:ext cx="4416358" cy="348423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00D3C1C-64BB-4628-A81C-D55A31FDCE36}"/>
              </a:ext>
            </a:extLst>
          </p:cNvPr>
          <p:cNvSpPr/>
          <p:nvPr/>
        </p:nvSpPr>
        <p:spPr>
          <a:xfrm>
            <a:off x="6708846" y="7332277"/>
            <a:ext cx="674448" cy="2269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63C947-72C2-4A96-BF05-85A4B48B29D6}"/>
              </a:ext>
            </a:extLst>
          </p:cNvPr>
          <p:cNvSpPr/>
          <p:nvPr/>
        </p:nvSpPr>
        <p:spPr>
          <a:xfrm>
            <a:off x="6601838" y="4633610"/>
            <a:ext cx="1374843" cy="2269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871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038469-F4AE-49CD-9676-F993EC2F88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20" t="23188" r="37167" b="21305"/>
          <a:stretch/>
        </p:blipFill>
        <p:spPr>
          <a:xfrm>
            <a:off x="238539" y="139148"/>
            <a:ext cx="6643752" cy="632974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9B9F6D-5ED1-42AF-A247-35904535CEF1}"/>
              </a:ext>
            </a:extLst>
          </p:cNvPr>
          <p:cNvSpPr/>
          <p:nvPr/>
        </p:nvSpPr>
        <p:spPr>
          <a:xfrm>
            <a:off x="2428281" y="2808049"/>
            <a:ext cx="1682885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C91E8B-5623-4E31-A93E-E59E934099F0}"/>
              </a:ext>
            </a:extLst>
          </p:cNvPr>
          <p:cNvSpPr/>
          <p:nvPr/>
        </p:nvSpPr>
        <p:spPr>
          <a:xfrm>
            <a:off x="4111166" y="3793789"/>
            <a:ext cx="1682885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D4AD62-4F23-42F4-86F6-42423481E923}"/>
              </a:ext>
            </a:extLst>
          </p:cNvPr>
          <p:cNvSpPr/>
          <p:nvPr/>
        </p:nvSpPr>
        <p:spPr>
          <a:xfrm>
            <a:off x="4111165" y="4096961"/>
            <a:ext cx="1682885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72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6B591A-0F39-47A1-8094-AD2E0D55E4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38" t="22754" r="37349" b="22029"/>
          <a:stretch/>
        </p:blipFill>
        <p:spPr>
          <a:xfrm>
            <a:off x="278296" y="208721"/>
            <a:ext cx="6615482" cy="626990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FABDB2-151F-4B87-ACFE-1FFE3BF405A9}"/>
              </a:ext>
            </a:extLst>
          </p:cNvPr>
          <p:cNvSpPr/>
          <p:nvPr/>
        </p:nvSpPr>
        <p:spPr>
          <a:xfrm>
            <a:off x="2476921" y="2817777"/>
            <a:ext cx="1682885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1A7C57-7F1D-45D8-8CCA-9023C3F2E46C}"/>
              </a:ext>
            </a:extLst>
          </p:cNvPr>
          <p:cNvSpPr/>
          <p:nvPr/>
        </p:nvSpPr>
        <p:spPr>
          <a:xfrm>
            <a:off x="4159806" y="3803517"/>
            <a:ext cx="1682885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6D176-9480-468F-8ED6-7CE74333E3DE}"/>
              </a:ext>
            </a:extLst>
          </p:cNvPr>
          <p:cNvSpPr/>
          <p:nvPr/>
        </p:nvSpPr>
        <p:spPr>
          <a:xfrm>
            <a:off x="4159805" y="4106689"/>
            <a:ext cx="1682885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2940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7A45BF-18E3-40BF-B570-7591E65C85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48" t="35035" r="33393" b="20000"/>
          <a:stretch/>
        </p:blipFill>
        <p:spPr>
          <a:xfrm>
            <a:off x="233462" y="136187"/>
            <a:ext cx="6533489" cy="457200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76B5D14-3E33-4CD2-AEF7-D1ACD34D987A}"/>
              </a:ext>
            </a:extLst>
          </p:cNvPr>
          <p:cNvSpPr/>
          <p:nvPr/>
        </p:nvSpPr>
        <p:spPr>
          <a:xfrm>
            <a:off x="2165636" y="1893653"/>
            <a:ext cx="2260449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A06F21-1162-4A8D-9C2D-232A7454A99D}"/>
              </a:ext>
            </a:extLst>
          </p:cNvPr>
          <p:cNvSpPr/>
          <p:nvPr/>
        </p:nvSpPr>
        <p:spPr>
          <a:xfrm>
            <a:off x="3702606" y="3084484"/>
            <a:ext cx="1682885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75F404-406A-40CE-8882-BAB6152A946F}"/>
              </a:ext>
            </a:extLst>
          </p:cNvPr>
          <p:cNvSpPr/>
          <p:nvPr/>
        </p:nvSpPr>
        <p:spPr>
          <a:xfrm>
            <a:off x="3702605" y="3387656"/>
            <a:ext cx="1682885" cy="2269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47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6</cp:revision>
  <dcterms:created xsi:type="dcterms:W3CDTF">2022-12-22T14:26:23Z</dcterms:created>
  <dcterms:modified xsi:type="dcterms:W3CDTF">2022-12-26T18:54:02Z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2022-12-22T14:26:23Z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6dda357c-29a7-48a4-8db0-015313284671</vt:lpwstr>
  </property>
  <property fmtid="{D5CDD505-2E9C-101B-9397-08002B2CF9AE}" pid="8" name="MSIP_Label_19540963-e559-4020-8a90-fe8a502c2801_ContentBits">
    <vt:lpwstr>0</vt:lpwstr>
  </property>
</Properties>
</file>

<file path=docProps/thumbnail.jpeg>
</file>